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5"/>
  </p:notesMasterIdLst>
  <p:sldIdLst>
    <p:sldId id="299" r:id="rId6"/>
    <p:sldId id="300" r:id="rId7"/>
    <p:sldId id="301" r:id="rId8"/>
    <p:sldId id="304" r:id="rId9"/>
    <p:sldId id="305" r:id="rId10"/>
    <p:sldId id="306" r:id="rId11"/>
    <p:sldId id="302" r:id="rId12"/>
    <p:sldId id="303" r:id="rId13"/>
    <p:sldId id="307" r:id="rId14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Brightcove currently uses one: the Client Credential flow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3382" y="2892425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that will access an API, centralize the logic for getting access tokens in one place; one way to do this is to build a proxy for the API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Client 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</a:t>
            </a:r>
            <a:r>
              <a:rPr lang="en-US" smtClean="0"/>
              <a:t>Client Credentials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BC-Template2014.potx</Template>
  <TotalTime>648</TotalTime>
  <Words>324</Words>
  <Application>Microsoft Macintosh PowerPoint</Application>
  <PresentationFormat>Custom</PresentationFormat>
  <Paragraphs>48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Getting Client Credentials</vt:lpstr>
      <vt:lpstr>What You Need</vt:lpstr>
      <vt:lpstr>Hands-on: Get Client Credentials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19</cp:revision>
  <dcterms:created xsi:type="dcterms:W3CDTF">2014-09-13T21:02:55Z</dcterms:created>
  <dcterms:modified xsi:type="dcterms:W3CDTF">2014-10-24T00:47:08Z</dcterms:modified>
</cp:coreProperties>
</file>